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9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F895C-8149-4402-B71B-3EB454BD0B23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57462-748A-4348-825C-5597FF0F1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802E1-3144-428D-B54D-009444BF9C3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D3CF-B4AD-4BC6-A29D-C4E25D39329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D1991-526A-4903-80FB-8BC7AC535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Word_Document1.doc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500" b="1" dirty="0" smtClean="0"/>
              <a:t>CRISIS INTERVENTION TEAM</a:t>
            </a:r>
            <a:br>
              <a:rPr lang="en-US" sz="2500" b="1" dirty="0" smtClean="0"/>
            </a:br>
            <a:r>
              <a:rPr lang="en-US" sz="2500" b="1" dirty="0" smtClean="0"/>
              <a:t>BASIC TRAINING MATRIX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2514600"/>
          <a:ext cx="8229600" cy="4191001"/>
        </p:xfrm>
        <a:graphic>
          <a:graphicData uri="http://schemas.openxmlformats.org/drawingml/2006/table">
            <a:tbl>
              <a:tblPr/>
              <a:tblGrid>
                <a:gridCol w="1324757"/>
                <a:gridCol w="1365353"/>
                <a:gridCol w="1355361"/>
                <a:gridCol w="1357859"/>
                <a:gridCol w="1408451"/>
                <a:gridCol w="1417819"/>
              </a:tblGrid>
              <a:tr h="4454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Monday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Tuesday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Wednesday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Thursday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Friday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0750 - 0800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Roll Call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Roll Call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Roll Call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Roll Call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Roll Call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2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0800 - 0850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Introduction,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History &amp;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Overview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Risk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Assessment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&amp;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Crisis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Intervention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Skills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Child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&amp;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Adolescent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Disorders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Community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Resource Panel/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Mental Health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Court Project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Crisis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Intervention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Role Play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&amp;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Virtual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Hallucinations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Machine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0900 – 0950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Mental Illness: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Signs &amp;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Symptoms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1000 – 1050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Geriatric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Issues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1100 – 1150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Department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Procedures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1200 – 1300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Lunch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Lunch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Lunch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Crisis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Intervention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Role Play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&amp;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Hearing Voices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Simulation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Exercise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Luncheon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1300 – 1350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Developmental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Disabilities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Family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Perspectives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&amp;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Consumer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Panel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</a:rPr>
                        <a:t>Psychotropic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</a:rPr>
                        <a:t>Medications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Summary &amp;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Evaluation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1400 – 1450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>
                          <a:latin typeface="Times New Roman"/>
                          <a:ea typeface="Times New Roman"/>
                        </a:rPr>
                        <a:t>Substance Abuse &amp; Co-Occurring Disorders</a:t>
                      </a:r>
                      <a:endParaRPr lang="en-US" sz="900" baseline="0" dirty="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Legal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Issues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Written Examination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</a:rPr>
                        <a:t>1500 - 1550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</a:rPr>
                        <a:t>Superintendent’s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</a:rPr>
                        <a:t>Ceremony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52400"/>
            <a:ext cx="3276600" cy="1447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" y="0"/>
          <a:ext cx="8686800" cy="6553200"/>
        </p:xfrm>
        <a:graphic>
          <a:graphicData uri="http://schemas.openxmlformats.org/presentationml/2006/ole">
            <p:oleObj spid="_x0000_s1026" name="Document" r:id="rId4" imgW="8596200" imgH="734330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153400" cy="990600"/>
          </a:xfrm>
        </p:spPr>
        <p:txBody>
          <a:bodyPr/>
          <a:lstStyle/>
          <a:p>
            <a:pPr eaLnBrk="1" hangingPunct="1"/>
            <a:r>
              <a:rPr lang="en-US" sz="2500" b="1" smtClean="0"/>
              <a:t>CRISIS INTERVENTION TEAM</a:t>
            </a:r>
            <a:br>
              <a:rPr lang="en-US" sz="2500" b="1" smtClean="0"/>
            </a:br>
            <a:r>
              <a:rPr lang="en-US" sz="2500" b="1" smtClean="0"/>
              <a:t>Juvenile Advanced CIT</a:t>
            </a:r>
            <a:endParaRPr lang="en-US" sz="25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2743200"/>
          <a:ext cx="7772401" cy="4011374"/>
        </p:xfrm>
        <a:graphic>
          <a:graphicData uri="http://schemas.openxmlformats.org/drawingml/2006/table">
            <a:tbl>
              <a:tblPr/>
              <a:tblGrid>
                <a:gridCol w="1004187"/>
                <a:gridCol w="1506278"/>
                <a:gridCol w="1375735"/>
                <a:gridCol w="1335568"/>
                <a:gridCol w="1245191"/>
                <a:gridCol w="1305442"/>
              </a:tblGrid>
              <a:tr h="2318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Monday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Tuesday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</a:rPr>
                        <a:t>Wednesday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Thursday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Friday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Roll Call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Roll Call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Roll Call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Roll Call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Roll Call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0800 – 0850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Introduction,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Child / Adolescent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Overview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Substance Abuse &amp; Co-Occurring Disorders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Violence &amp;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Urban Trauma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Part 1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Seamless Integration with Schools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Community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Resource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 Panel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Luncheon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0900 – 0950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Child &amp; Adolescent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Brain Development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Risk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Assessment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&amp;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Crisis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Intervention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Skills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700" b="1" i="1">
                          <a:latin typeface="Times New Roman"/>
                          <a:ea typeface="Times New Roman"/>
                        </a:rPr>
                        <a:t>The role of law enforcement / first responders &amp; officer safety)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Violence &amp;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Urban Trauma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Part 2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Juvenile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Legal Issues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1000 – 1050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Mental Illness: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Signs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 &amp;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Symptoms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</a:rPr>
                        <a:t>Eating Disorders &amp; Self Injurious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</a:rPr>
                        <a:t>Behavior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1100 – 1150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Special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Circumstances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</a:rPr>
                        <a:t>Mental Health 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</a:rPr>
                        <a:t>JISC  Project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9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1200 – 1300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Lunch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Lunch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Lunch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Lunch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1300 – 1350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Depression &amp; Suicide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Psychotropic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Medications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Department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Procedures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FBI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School Violence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&amp;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School Shooters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Summary &amp;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Evaluation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9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1400 – 1450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Medical /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Developmental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Disabilities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Parents &amp; Teachers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As Allies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(NAMI)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Family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Perspectives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&amp;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Consumer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Panel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Written Examination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1500 – 1550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</a:rPr>
                        <a:t>Autism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</a:rPr>
                        <a:t>Superintendent’s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</a:rPr>
                        <a:t>Ceremony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7246" marR="47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4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0"/>
            <a:ext cx="32766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CRISIS INTERVENTION TEAM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0"/>
            <a:ext cx="32766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620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289</Words>
  <Application>Microsoft Office PowerPoint</Application>
  <PresentationFormat>On-screen Show (4:3)</PresentationFormat>
  <Paragraphs>202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Document</vt:lpstr>
      <vt:lpstr>CRISIS INTERVENTION TEAM BASIC TRAINING MATRIX</vt:lpstr>
      <vt:lpstr>Slide 2</vt:lpstr>
      <vt:lpstr>CRISIS INTERVENTION TEAM Juvenile Advanced CIT</vt:lpstr>
      <vt:lpstr>CRISIS INTERVENTION TEAM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INTERVENTION TEAM BASIC TRAINING MATRIX</dc:title>
  <dc:creator>Sony Vaio</dc:creator>
  <cp:lastModifiedBy>Sony Vaio</cp:lastModifiedBy>
  <cp:revision>5</cp:revision>
  <dcterms:created xsi:type="dcterms:W3CDTF">2010-02-07T13:02:27Z</dcterms:created>
  <dcterms:modified xsi:type="dcterms:W3CDTF">2010-03-28T14:44:29Z</dcterms:modified>
</cp:coreProperties>
</file>